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09/09/2018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September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smtClean="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</a:t>
            </a: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  <a:endParaRPr lang="en-IE" sz="3600" b="1" i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it, go through the menus, panels … 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Perform few basic math operations in console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r>
              <a:rPr lang="en-US" dirty="0" smtClean="0"/>
              <a:t> +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</a:t>
            </a:r>
            <a:r>
              <a:rPr lang="en-IE" dirty="0" smtClean="0"/>
              <a:t>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Store result</a:t>
            </a: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 smtClean="0"/>
              <a:t>Y = a*(b + c) + d / e</a:t>
            </a:r>
            <a:endParaRPr lang="en-I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r	norm(n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(extract and convert).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14668</TotalTime>
  <Words>4968</Words>
  <Application>Microsoft Office PowerPoint</Application>
  <PresentationFormat>On-screen Show (4:3)</PresentationFormat>
  <Paragraphs>1373</Paragraphs>
  <Slides>172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9" baseType="lpstr">
      <vt:lpstr>Arial Unicode MS</vt:lpstr>
      <vt:lpstr>Arial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September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PowerPoint Presentation</vt:lpstr>
      <vt:lpstr>PowerPoint Presentation</vt:lpstr>
      <vt:lpstr>Graphical User Interfaces </vt:lpstr>
      <vt:lpstr>PowerPoint Presentation</vt:lpstr>
      <vt:lpstr>Exercises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3.1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par(), split graph window</vt:lpstr>
      <vt:lpstr>par(), margins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</vt:lpstr>
      <vt:lpstr>Exercises</vt:lpstr>
      <vt:lpstr>Add conditional tasks with if() </vt:lpstr>
      <vt:lpstr>Add conditional tasks with if() 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  <vt:lpstr>Why you should keep Excel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498</cp:revision>
  <dcterms:created xsi:type="dcterms:W3CDTF">2016-03-08T09:10:36Z</dcterms:created>
  <dcterms:modified xsi:type="dcterms:W3CDTF">2018-09-09T14:34:01Z</dcterms:modified>
</cp:coreProperties>
</file>